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7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6C811-081B-455B-8387-02736B35337D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B9782C-5D04-4BF4-9903-1E7E8708E09C}">
      <dgm:prSet/>
      <dgm:spPr/>
      <dgm:t>
        <a:bodyPr/>
        <a:lstStyle/>
        <a:p>
          <a:r>
            <a:rPr lang="en-US" dirty="0"/>
            <a:t>Goal 1 =   5 minutes</a:t>
          </a:r>
        </a:p>
      </dgm:t>
    </dgm:pt>
    <dgm:pt modelId="{AA414AFD-745C-47CE-B005-FC9551EE0667}" type="parTrans" cxnId="{D4B717C7-A60C-4E7A-8207-E276111335F8}">
      <dgm:prSet/>
      <dgm:spPr/>
      <dgm:t>
        <a:bodyPr/>
        <a:lstStyle/>
        <a:p>
          <a:endParaRPr lang="en-US"/>
        </a:p>
      </dgm:t>
    </dgm:pt>
    <dgm:pt modelId="{94901EDA-E4FC-4D0B-A9BF-E5FB9BB1D5F2}" type="sibTrans" cxnId="{D4B717C7-A60C-4E7A-8207-E276111335F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3A48FE9-3A6D-4546-8925-2268267EA8E5}">
      <dgm:prSet/>
      <dgm:spPr/>
      <dgm:t>
        <a:bodyPr/>
        <a:lstStyle/>
        <a:p>
          <a:r>
            <a:rPr lang="en-US" dirty="0"/>
            <a:t>Goal 2 =   5 minutes</a:t>
          </a:r>
        </a:p>
      </dgm:t>
    </dgm:pt>
    <dgm:pt modelId="{441356DE-D2EB-4B87-95FE-4D85A0E8A71B}" type="parTrans" cxnId="{6387D435-DD3C-4378-BD21-E62740A61DF0}">
      <dgm:prSet/>
      <dgm:spPr/>
    </dgm:pt>
    <dgm:pt modelId="{6B9BDEC9-06FE-4E67-90D6-57A0E1BD0D43}" type="sibTrans" cxnId="{6387D435-DD3C-4378-BD21-E62740A61DF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0AC6E44-3835-4911-ABAD-EE864FC860D7}">
      <dgm:prSet/>
      <dgm:spPr/>
      <dgm:t>
        <a:bodyPr/>
        <a:lstStyle/>
        <a:p>
          <a:r>
            <a:rPr lang="en-US" dirty="0"/>
            <a:t>Goal 5 = 10 minutes</a:t>
          </a:r>
        </a:p>
      </dgm:t>
    </dgm:pt>
    <dgm:pt modelId="{355BFF55-1EB5-4766-97FF-B152DF1F0320}" type="parTrans" cxnId="{B2D5B329-AAD2-4352-9414-9F776201DB9E}">
      <dgm:prSet/>
      <dgm:spPr/>
      <dgm:t>
        <a:bodyPr/>
        <a:lstStyle/>
        <a:p>
          <a:endParaRPr lang="en-US"/>
        </a:p>
      </dgm:t>
    </dgm:pt>
    <dgm:pt modelId="{B545605D-8B52-4DEB-913D-E5EA352FB6E7}" type="sibTrans" cxnId="{B2D5B329-AAD2-4352-9414-9F776201DB9E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2C428726-239C-4EB8-B7F3-EF4F6D97AE6D}">
      <dgm:prSet/>
      <dgm:spPr/>
      <dgm:t>
        <a:bodyPr/>
        <a:lstStyle/>
        <a:p>
          <a:r>
            <a:rPr lang="en-US" dirty="0"/>
            <a:t>Goal 3 =   7 minutes</a:t>
          </a:r>
        </a:p>
      </dgm:t>
    </dgm:pt>
    <dgm:pt modelId="{685162B4-4494-4AD7-B433-321725811546}" type="parTrans" cxnId="{CC840A70-CF38-4B55-ADCD-B22A8FA8DDAF}">
      <dgm:prSet/>
      <dgm:spPr/>
      <dgm:t>
        <a:bodyPr/>
        <a:lstStyle/>
        <a:p>
          <a:endParaRPr lang="en-US"/>
        </a:p>
      </dgm:t>
    </dgm:pt>
    <dgm:pt modelId="{B656DC14-7DFD-4CD2-AEDE-15F9380F9CFF}" type="sibTrans" cxnId="{CC840A70-CF38-4B55-ADCD-B22A8FA8DDA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D0E6F74-4BE0-4EB2-AD50-E7D17A914994}">
      <dgm:prSet/>
      <dgm:spPr/>
      <dgm:t>
        <a:bodyPr/>
        <a:lstStyle/>
        <a:p>
          <a:r>
            <a:rPr lang="en-US" dirty="0"/>
            <a:t>Goal 4 =  8 minutes</a:t>
          </a:r>
        </a:p>
      </dgm:t>
    </dgm:pt>
    <dgm:pt modelId="{20EA4AF9-AD38-407C-B5AE-FA29828EC691}" type="parTrans" cxnId="{73E14592-B1F6-46C9-808F-A1D9A728AE8C}">
      <dgm:prSet/>
      <dgm:spPr/>
    </dgm:pt>
    <dgm:pt modelId="{2ADF9032-C10A-4FCD-AD85-7C06BC3E10A1}" type="sibTrans" cxnId="{73E14592-B1F6-46C9-808F-A1D9A728AE8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0AE80AF-DB28-4B54-857D-97EE2A83CED6}" type="pres">
      <dgm:prSet presAssocID="{2236C811-081B-455B-8387-02736B35337D}" presName="Name0" presStyleCnt="0">
        <dgm:presLayoutVars>
          <dgm:animLvl val="lvl"/>
          <dgm:resizeHandles val="exact"/>
        </dgm:presLayoutVars>
      </dgm:prSet>
      <dgm:spPr/>
    </dgm:pt>
    <dgm:pt modelId="{26271EA3-3828-4600-9B08-DE098EA6B486}" type="pres">
      <dgm:prSet presAssocID="{C8B9782C-5D04-4BF4-9903-1E7E8708E09C}" presName="compositeNode" presStyleCnt="0">
        <dgm:presLayoutVars>
          <dgm:bulletEnabled val="1"/>
        </dgm:presLayoutVars>
      </dgm:prSet>
      <dgm:spPr/>
    </dgm:pt>
    <dgm:pt modelId="{53D4E43E-7A8A-4EC5-8BAD-7DA246DB5BB0}" type="pres">
      <dgm:prSet presAssocID="{C8B9782C-5D04-4BF4-9903-1E7E8708E09C}" presName="bgRect" presStyleLbl="bgAccFollowNode1" presStyleIdx="0" presStyleCnt="5"/>
      <dgm:spPr/>
    </dgm:pt>
    <dgm:pt modelId="{2FA9323F-9F64-4A96-9273-09D30DEEACCA}" type="pres">
      <dgm:prSet presAssocID="{94901EDA-E4FC-4D0B-A9BF-E5FB9BB1D5F2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118A0F9A-EB17-4FCF-A140-6C3D3C3D395C}" type="pres">
      <dgm:prSet presAssocID="{C8B9782C-5D04-4BF4-9903-1E7E8708E09C}" presName="bottomLine" presStyleLbl="alignNode1" presStyleIdx="1" presStyleCnt="10">
        <dgm:presLayoutVars/>
      </dgm:prSet>
      <dgm:spPr/>
    </dgm:pt>
    <dgm:pt modelId="{B269FA4B-634D-4497-876F-CC8B30796C7D}" type="pres">
      <dgm:prSet presAssocID="{C8B9782C-5D04-4BF4-9903-1E7E8708E09C}" presName="nodeText" presStyleLbl="bgAccFollowNode1" presStyleIdx="0" presStyleCnt="5">
        <dgm:presLayoutVars>
          <dgm:bulletEnabled val="1"/>
        </dgm:presLayoutVars>
      </dgm:prSet>
      <dgm:spPr/>
    </dgm:pt>
    <dgm:pt modelId="{7CF564BA-6A7F-470B-9F8A-8FAAAB1D883B}" type="pres">
      <dgm:prSet presAssocID="{94901EDA-E4FC-4D0B-A9BF-E5FB9BB1D5F2}" presName="sibTrans" presStyleCnt="0"/>
      <dgm:spPr/>
    </dgm:pt>
    <dgm:pt modelId="{C31BDF60-F850-43D9-8B9F-25E87BFB48AC}" type="pres">
      <dgm:prSet presAssocID="{03A48FE9-3A6D-4546-8925-2268267EA8E5}" presName="compositeNode" presStyleCnt="0">
        <dgm:presLayoutVars>
          <dgm:bulletEnabled val="1"/>
        </dgm:presLayoutVars>
      </dgm:prSet>
      <dgm:spPr/>
    </dgm:pt>
    <dgm:pt modelId="{A73EBE79-038E-4199-8BC7-C216C184DAA7}" type="pres">
      <dgm:prSet presAssocID="{03A48FE9-3A6D-4546-8925-2268267EA8E5}" presName="bgRect" presStyleLbl="bgAccFollowNode1" presStyleIdx="1" presStyleCnt="5"/>
      <dgm:spPr/>
    </dgm:pt>
    <dgm:pt modelId="{EC11E23F-55E5-48AD-9CD2-177831B83079}" type="pres">
      <dgm:prSet presAssocID="{6B9BDEC9-06FE-4E67-90D6-57A0E1BD0D43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692361EA-BB49-4125-B770-1BC181A4B867}" type="pres">
      <dgm:prSet presAssocID="{03A48FE9-3A6D-4546-8925-2268267EA8E5}" presName="bottomLine" presStyleLbl="alignNode1" presStyleIdx="3" presStyleCnt="10">
        <dgm:presLayoutVars/>
      </dgm:prSet>
      <dgm:spPr/>
    </dgm:pt>
    <dgm:pt modelId="{D6C8C814-6F36-4EB7-AD90-C29FC3638EEA}" type="pres">
      <dgm:prSet presAssocID="{03A48FE9-3A6D-4546-8925-2268267EA8E5}" presName="nodeText" presStyleLbl="bgAccFollowNode1" presStyleIdx="1" presStyleCnt="5">
        <dgm:presLayoutVars>
          <dgm:bulletEnabled val="1"/>
        </dgm:presLayoutVars>
      </dgm:prSet>
      <dgm:spPr/>
    </dgm:pt>
    <dgm:pt modelId="{F8D906AC-0B44-4473-BF04-A89A1F91A89E}" type="pres">
      <dgm:prSet presAssocID="{6B9BDEC9-06FE-4E67-90D6-57A0E1BD0D43}" presName="sibTrans" presStyleCnt="0"/>
      <dgm:spPr/>
    </dgm:pt>
    <dgm:pt modelId="{23332214-33C3-487B-9FAC-D35AC18C57F6}" type="pres">
      <dgm:prSet presAssocID="{2C428726-239C-4EB8-B7F3-EF4F6D97AE6D}" presName="compositeNode" presStyleCnt="0">
        <dgm:presLayoutVars>
          <dgm:bulletEnabled val="1"/>
        </dgm:presLayoutVars>
      </dgm:prSet>
      <dgm:spPr/>
    </dgm:pt>
    <dgm:pt modelId="{806F0C83-E8F4-430E-A28A-A0B50292A604}" type="pres">
      <dgm:prSet presAssocID="{2C428726-239C-4EB8-B7F3-EF4F6D97AE6D}" presName="bgRect" presStyleLbl="bgAccFollowNode1" presStyleIdx="2" presStyleCnt="5"/>
      <dgm:spPr/>
    </dgm:pt>
    <dgm:pt modelId="{CBA0A0DE-C4A2-4799-9E17-6E86D3FB5577}" type="pres">
      <dgm:prSet presAssocID="{B656DC14-7DFD-4CD2-AEDE-15F9380F9CF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56B8151A-BBBD-423E-ACA9-53A3F944CD2E}" type="pres">
      <dgm:prSet presAssocID="{2C428726-239C-4EB8-B7F3-EF4F6D97AE6D}" presName="bottomLine" presStyleLbl="alignNode1" presStyleIdx="5" presStyleCnt="10">
        <dgm:presLayoutVars/>
      </dgm:prSet>
      <dgm:spPr/>
    </dgm:pt>
    <dgm:pt modelId="{C8010C39-8811-4357-A68F-6D2475820340}" type="pres">
      <dgm:prSet presAssocID="{2C428726-239C-4EB8-B7F3-EF4F6D97AE6D}" presName="nodeText" presStyleLbl="bgAccFollowNode1" presStyleIdx="2" presStyleCnt="5">
        <dgm:presLayoutVars>
          <dgm:bulletEnabled val="1"/>
        </dgm:presLayoutVars>
      </dgm:prSet>
      <dgm:spPr/>
    </dgm:pt>
    <dgm:pt modelId="{778475AF-3795-49BD-B8CD-82F6C4FE4BF3}" type="pres">
      <dgm:prSet presAssocID="{B656DC14-7DFD-4CD2-AEDE-15F9380F9CFF}" presName="sibTrans" presStyleCnt="0"/>
      <dgm:spPr/>
    </dgm:pt>
    <dgm:pt modelId="{6519F85E-073A-4E29-8CE5-74309AB650CA}" type="pres">
      <dgm:prSet presAssocID="{9D0E6F74-4BE0-4EB2-AD50-E7D17A914994}" presName="compositeNode" presStyleCnt="0">
        <dgm:presLayoutVars>
          <dgm:bulletEnabled val="1"/>
        </dgm:presLayoutVars>
      </dgm:prSet>
      <dgm:spPr/>
    </dgm:pt>
    <dgm:pt modelId="{CC43D2D1-2521-4222-BAC5-D2CA22A57F6A}" type="pres">
      <dgm:prSet presAssocID="{9D0E6F74-4BE0-4EB2-AD50-E7D17A914994}" presName="bgRect" presStyleLbl="bgAccFollowNode1" presStyleIdx="3" presStyleCnt="5"/>
      <dgm:spPr/>
    </dgm:pt>
    <dgm:pt modelId="{73215FE8-C999-4D7A-BB84-70DFFB0A1BE3}" type="pres">
      <dgm:prSet presAssocID="{2ADF9032-C10A-4FCD-AD85-7C06BC3E10A1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EDF63EC1-CF79-43C0-BB6E-1272222A05CE}" type="pres">
      <dgm:prSet presAssocID="{9D0E6F74-4BE0-4EB2-AD50-E7D17A914994}" presName="bottomLine" presStyleLbl="alignNode1" presStyleIdx="7" presStyleCnt="10">
        <dgm:presLayoutVars/>
      </dgm:prSet>
      <dgm:spPr/>
    </dgm:pt>
    <dgm:pt modelId="{18EA2445-6667-498D-AA14-334440188F01}" type="pres">
      <dgm:prSet presAssocID="{9D0E6F74-4BE0-4EB2-AD50-E7D17A914994}" presName="nodeText" presStyleLbl="bgAccFollowNode1" presStyleIdx="3" presStyleCnt="5">
        <dgm:presLayoutVars>
          <dgm:bulletEnabled val="1"/>
        </dgm:presLayoutVars>
      </dgm:prSet>
      <dgm:spPr/>
    </dgm:pt>
    <dgm:pt modelId="{58FA5DA6-2EA1-40E0-8B53-34D747D93182}" type="pres">
      <dgm:prSet presAssocID="{2ADF9032-C10A-4FCD-AD85-7C06BC3E10A1}" presName="sibTrans" presStyleCnt="0"/>
      <dgm:spPr/>
    </dgm:pt>
    <dgm:pt modelId="{055908AC-AE44-465B-B0A6-2DF4C425EB69}" type="pres">
      <dgm:prSet presAssocID="{00AC6E44-3835-4911-ABAD-EE864FC860D7}" presName="compositeNode" presStyleCnt="0">
        <dgm:presLayoutVars>
          <dgm:bulletEnabled val="1"/>
        </dgm:presLayoutVars>
      </dgm:prSet>
      <dgm:spPr/>
    </dgm:pt>
    <dgm:pt modelId="{9EA2C573-EF31-4BFF-B7DB-10C496A046A6}" type="pres">
      <dgm:prSet presAssocID="{00AC6E44-3835-4911-ABAD-EE864FC860D7}" presName="bgRect" presStyleLbl="bgAccFollowNode1" presStyleIdx="4" presStyleCnt="5"/>
      <dgm:spPr/>
    </dgm:pt>
    <dgm:pt modelId="{39974A80-1E3B-404D-A306-4D3D7B69D379}" type="pres">
      <dgm:prSet presAssocID="{B545605D-8B52-4DEB-913D-E5EA352FB6E7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C7380427-4683-4747-897A-18B30BA503F2}" type="pres">
      <dgm:prSet presAssocID="{00AC6E44-3835-4911-ABAD-EE864FC860D7}" presName="bottomLine" presStyleLbl="alignNode1" presStyleIdx="9" presStyleCnt="10">
        <dgm:presLayoutVars/>
      </dgm:prSet>
      <dgm:spPr/>
    </dgm:pt>
    <dgm:pt modelId="{EE5C430B-331E-430F-B16E-E1FA830FE629}" type="pres">
      <dgm:prSet presAssocID="{00AC6E44-3835-4911-ABAD-EE864FC860D7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443CD08-6F25-4761-881C-656F3F0CA4AC}" type="presOf" srcId="{2C428726-239C-4EB8-B7F3-EF4F6D97AE6D}" destId="{C8010C39-8811-4357-A68F-6D2475820340}" srcOrd="1" destOrd="0" presId="urn:microsoft.com/office/officeart/2016/7/layout/BasicLinearProcessNumbered"/>
    <dgm:cxn modelId="{949BC919-9AD3-43FD-B103-E68E52E24A66}" type="presOf" srcId="{C8B9782C-5D04-4BF4-9903-1E7E8708E09C}" destId="{53D4E43E-7A8A-4EC5-8BAD-7DA246DB5BB0}" srcOrd="0" destOrd="0" presId="urn:microsoft.com/office/officeart/2016/7/layout/BasicLinearProcessNumbered"/>
    <dgm:cxn modelId="{B2D5B329-AAD2-4352-9414-9F776201DB9E}" srcId="{2236C811-081B-455B-8387-02736B35337D}" destId="{00AC6E44-3835-4911-ABAD-EE864FC860D7}" srcOrd="4" destOrd="0" parTransId="{355BFF55-1EB5-4766-97FF-B152DF1F0320}" sibTransId="{B545605D-8B52-4DEB-913D-E5EA352FB6E7}"/>
    <dgm:cxn modelId="{6F2B882C-0576-44FF-A9B1-CB316AFEF033}" type="presOf" srcId="{2236C811-081B-455B-8387-02736B35337D}" destId="{20AE80AF-DB28-4B54-857D-97EE2A83CED6}" srcOrd="0" destOrd="0" presId="urn:microsoft.com/office/officeart/2016/7/layout/BasicLinearProcessNumbered"/>
    <dgm:cxn modelId="{430F752F-036C-4C7A-B292-ED4328F53F54}" type="presOf" srcId="{9D0E6F74-4BE0-4EB2-AD50-E7D17A914994}" destId="{18EA2445-6667-498D-AA14-334440188F01}" srcOrd="1" destOrd="0" presId="urn:microsoft.com/office/officeart/2016/7/layout/BasicLinearProcessNumbered"/>
    <dgm:cxn modelId="{6AD5B133-60AC-4C21-A6B9-141A739D03EF}" type="presOf" srcId="{94901EDA-E4FC-4D0B-A9BF-E5FB9BB1D5F2}" destId="{2FA9323F-9F64-4A96-9273-09D30DEEACCA}" srcOrd="0" destOrd="0" presId="urn:microsoft.com/office/officeart/2016/7/layout/BasicLinearProcessNumbered"/>
    <dgm:cxn modelId="{6421E033-4B8E-4883-88E5-2BADA86067A4}" type="presOf" srcId="{9D0E6F74-4BE0-4EB2-AD50-E7D17A914994}" destId="{CC43D2D1-2521-4222-BAC5-D2CA22A57F6A}" srcOrd="0" destOrd="0" presId="urn:microsoft.com/office/officeart/2016/7/layout/BasicLinearProcessNumbered"/>
    <dgm:cxn modelId="{6387D435-DD3C-4378-BD21-E62740A61DF0}" srcId="{2236C811-081B-455B-8387-02736B35337D}" destId="{03A48FE9-3A6D-4546-8925-2268267EA8E5}" srcOrd="1" destOrd="0" parTransId="{441356DE-D2EB-4B87-95FE-4D85A0E8A71B}" sibTransId="{6B9BDEC9-06FE-4E67-90D6-57A0E1BD0D43}"/>
    <dgm:cxn modelId="{83917B4A-B7ED-4126-A199-EE8C6D5C4A7C}" type="presOf" srcId="{00AC6E44-3835-4911-ABAD-EE864FC860D7}" destId="{EE5C430B-331E-430F-B16E-E1FA830FE629}" srcOrd="1" destOrd="0" presId="urn:microsoft.com/office/officeart/2016/7/layout/BasicLinearProcessNumbered"/>
    <dgm:cxn modelId="{CC840A70-CF38-4B55-ADCD-B22A8FA8DDAF}" srcId="{2236C811-081B-455B-8387-02736B35337D}" destId="{2C428726-239C-4EB8-B7F3-EF4F6D97AE6D}" srcOrd="2" destOrd="0" parTransId="{685162B4-4494-4AD7-B433-321725811546}" sibTransId="{B656DC14-7DFD-4CD2-AEDE-15F9380F9CFF}"/>
    <dgm:cxn modelId="{73E14592-B1F6-46C9-808F-A1D9A728AE8C}" srcId="{2236C811-081B-455B-8387-02736B35337D}" destId="{9D0E6F74-4BE0-4EB2-AD50-E7D17A914994}" srcOrd="3" destOrd="0" parTransId="{20EA4AF9-AD38-407C-B5AE-FA29828EC691}" sibTransId="{2ADF9032-C10A-4FCD-AD85-7C06BC3E10A1}"/>
    <dgm:cxn modelId="{0EA5B79A-48B1-4D80-A264-8624892ACBC2}" type="presOf" srcId="{03A48FE9-3A6D-4546-8925-2268267EA8E5}" destId="{A73EBE79-038E-4199-8BC7-C216C184DAA7}" srcOrd="0" destOrd="0" presId="urn:microsoft.com/office/officeart/2016/7/layout/BasicLinearProcessNumbered"/>
    <dgm:cxn modelId="{1175979E-EB04-460F-8F6D-0B1E898C9E09}" type="presOf" srcId="{B656DC14-7DFD-4CD2-AEDE-15F9380F9CFF}" destId="{CBA0A0DE-C4A2-4799-9E17-6E86D3FB5577}" srcOrd="0" destOrd="0" presId="urn:microsoft.com/office/officeart/2016/7/layout/BasicLinearProcessNumbered"/>
    <dgm:cxn modelId="{5452CC9E-9EB4-4BB6-AD77-63041C3CF3A3}" type="presOf" srcId="{C8B9782C-5D04-4BF4-9903-1E7E8708E09C}" destId="{B269FA4B-634D-4497-876F-CC8B30796C7D}" srcOrd="1" destOrd="0" presId="urn:microsoft.com/office/officeart/2016/7/layout/BasicLinearProcessNumbered"/>
    <dgm:cxn modelId="{D07D81A2-5FF6-4888-AAF5-2354DC0970C8}" type="presOf" srcId="{00AC6E44-3835-4911-ABAD-EE864FC860D7}" destId="{9EA2C573-EF31-4BFF-B7DB-10C496A046A6}" srcOrd="0" destOrd="0" presId="urn:microsoft.com/office/officeart/2016/7/layout/BasicLinearProcessNumbered"/>
    <dgm:cxn modelId="{27F762A4-F005-43B3-BEE1-02F9D4FE2738}" type="presOf" srcId="{03A48FE9-3A6D-4546-8925-2268267EA8E5}" destId="{D6C8C814-6F36-4EB7-AD90-C29FC3638EEA}" srcOrd="1" destOrd="0" presId="urn:microsoft.com/office/officeart/2016/7/layout/BasicLinearProcessNumbered"/>
    <dgm:cxn modelId="{DE69CBB4-63D8-4866-9C09-91F6EE67157E}" type="presOf" srcId="{6B9BDEC9-06FE-4E67-90D6-57A0E1BD0D43}" destId="{EC11E23F-55E5-48AD-9CD2-177831B83079}" srcOrd="0" destOrd="0" presId="urn:microsoft.com/office/officeart/2016/7/layout/BasicLinearProcessNumbered"/>
    <dgm:cxn modelId="{D4B717C7-A60C-4E7A-8207-E276111335F8}" srcId="{2236C811-081B-455B-8387-02736B35337D}" destId="{C8B9782C-5D04-4BF4-9903-1E7E8708E09C}" srcOrd="0" destOrd="0" parTransId="{AA414AFD-745C-47CE-B005-FC9551EE0667}" sibTransId="{94901EDA-E4FC-4D0B-A9BF-E5FB9BB1D5F2}"/>
    <dgm:cxn modelId="{05685DDA-3C09-4A6A-97B4-5F854AFC6A78}" type="presOf" srcId="{2C428726-239C-4EB8-B7F3-EF4F6D97AE6D}" destId="{806F0C83-E8F4-430E-A28A-A0B50292A604}" srcOrd="0" destOrd="0" presId="urn:microsoft.com/office/officeart/2016/7/layout/BasicLinearProcessNumbered"/>
    <dgm:cxn modelId="{FA9E1BE0-4535-4168-BE81-DA0E39DFFB63}" type="presOf" srcId="{B545605D-8B52-4DEB-913D-E5EA352FB6E7}" destId="{39974A80-1E3B-404D-A306-4D3D7B69D379}" srcOrd="0" destOrd="0" presId="urn:microsoft.com/office/officeart/2016/7/layout/BasicLinearProcessNumbered"/>
    <dgm:cxn modelId="{7FEA12E9-9122-4F93-BB24-A5062D1FAD47}" type="presOf" srcId="{2ADF9032-C10A-4FCD-AD85-7C06BC3E10A1}" destId="{73215FE8-C999-4D7A-BB84-70DFFB0A1BE3}" srcOrd="0" destOrd="0" presId="urn:microsoft.com/office/officeart/2016/7/layout/BasicLinearProcessNumbered"/>
    <dgm:cxn modelId="{ED696DE6-096B-4758-B93E-686B9171F607}" type="presParOf" srcId="{20AE80AF-DB28-4B54-857D-97EE2A83CED6}" destId="{26271EA3-3828-4600-9B08-DE098EA6B486}" srcOrd="0" destOrd="0" presId="urn:microsoft.com/office/officeart/2016/7/layout/BasicLinearProcessNumbered"/>
    <dgm:cxn modelId="{CB8700AA-95B5-4F2C-AF53-B025EF464B98}" type="presParOf" srcId="{26271EA3-3828-4600-9B08-DE098EA6B486}" destId="{53D4E43E-7A8A-4EC5-8BAD-7DA246DB5BB0}" srcOrd="0" destOrd="0" presId="urn:microsoft.com/office/officeart/2016/7/layout/BasicLinearProcessNumbered"/>
    <dgm:cxn modelId="{67FCAC71-D32C-486B-AA84-84486BCDCA82}" type="presParOf" srcId="{26271EA3-3828-4600-9B08-DE098EA6B486}" destId="{2FA9323F-9F64-4A96-9273-09D30DEEACCA}" srcOrd="1" destOrd="0" presId="urn:microsoft.com/office/officeart/2016/7/layout/BasicLinearProcessNumbered"/>
    <dgm:cxn modelId="{3756B8E0-AA3D-41FF-B9C3-DAF17C1B65EA}" type="presParOf" srcId="{26271EA3-3828-4600-9B08-DE098EA6B486}" destId="{118A0F9A-EB17-4FCF-A140-6C3D3C3D395C}" srcOrd="2" destOrd="0" presId="urn:microsoft.com/office/officeart/2016/7/layout/BasicLinearProcessNumbered"/>
    <dgm:cxn modelId="{C2C478B5-6C0C-4A64-ABC5-D744D4612FC9}" type="presParOf" srcId="{26271EA3-3828-4600-9B08-DE098EA6B486}" destId="{B269FA4B-634D-4497-876F-CC8B30796C7D}" srcOrd="3" destOrd="0" presId="urn:microsoft.com/office/officeart/2016/7/layout/BasicLinearProcessNumbered"/>
    <dgm:cxn modelId="{811766F2-6162-4903-B0C9-1EE64BA97599}" type="presParOf" srcId="{20AE80AF-DB28-4B54-857D-97EE2A83CED6}" destId="{7CF564BA-6A7F-470B-9F8A-8FAAAB1D883B}" srcOrd="1" destOrd="0" presId="urn:microsoft.com/office/officeart/2016/7/layout/BasicLinearProcessNumbered"/>
    <dgm:cxn modelId="{73C07DDE-9CA3-4EBC-801E-C47A3EBF9593}" type="presParOf" srcId="{20AE80AF-DB28-4B54-857D-97EE2A83CED6}" destId="{C31BDF60-F850-43D9-8B9F-25E87BFB48AC}" srcOrd="2" destOrd="0" presId="urn:microsoft.com/office/officeart/2016/7/layout/BasicLinearProcessNumbered"/>
    <dgm:cxn modelId="{129F172F-6903-4EAB-B77D-AC5A74934A83}" type="presParOf" srcId="{C31BDF60-F850-43D9-8B9F-25E87BFB48AC}" destId="{A73EBE79-038E-4199-8BC7-C216C184DAA7}" srcOrd="0" destOrd="0" presId="urn:microsoft.com/office/officeart/2016/7/layout/BasicLinearProcessNumbered"/>
    <dgm:cxn modelId="{D0F5F02C-A213-4EB9-A1CE-090A34254FE2}" type="presParOf" srcId="{C31BDF60-F850-43D9-8B9F-25E87BFB48AC}" destId="{EC11E23F-55E5-48AD-9CD2-177831B83079}" srcOrd="1" destOrd="0" presId="urn:microsoft.com/office/officeart/2016/7/layout/BasicLinearProcessNumbered"/>
    <dgm:cxn modelId="{7E5049AD-A428-44A7-A248-7C92FC909309}" type="presParOf" srcId="{C31BDF60-F850-43D9-8B9F-25E87BFB48AC}" destId="{692361EA-BB49-4125-B770-1BC181A4B867}" srcOrd="2" destOrd="0" presId="urn:microsoft.com/office/officeart/2016/7/layout/BasicLinearProcessNumbered"/>
    <dgm:cxn modelId="{F94686F2-4927-42D5-933E-B1FF27107F23}" type="presParOf" srcId="{C31BDF60-F850-43D9-8B9F-25E87BFB48AC}" destId="{D6C8C814-6F36-4EB7-AD90-C29FC3638EEA}" srcOrd="3" destOrd="0" presId="urn:microsoft.com/office/officeart/2016/7/layout/BasicLinearProcessNumbered"/>
    <dgm:cxn modelId="{78FA4E88-D8EA-43C3-9675-C3DF9CF4FFA9}" type="presParOf" srcId="{20AE80AF-DB28-4B54-857D-97EE2A83CED6}" destId="{F8D906AC-0B44-4473-BF04-A89A1F91A89E}" srcOrd="3" destOrd="0" presId="urn:microsoft.com/office/officeart/2016/7/layout/BasicLinearProcessNumbered"/>
    <dgm:cxn modelId="{4E46E500-6DCC-48E2-A9BC-5B293B47A708}" type="presParOf" srcId="{20AE80AF-DB28-4B54-857D-97EE2A83CED6}" destId="{23332214-33C3-487B-9FAC-D35AC18C57F6}" srcOrd="4" destOrd="0" presId="urn:microsoft.com/office/officeart/2016/7/layout/BasicLinearProcessNumbered"/>
    <dgm:cxn modelId="{618F56E1-85C8-4088-93B1-E6C26DA990DB}" type="presParOf" srcId="{23332214-33C3-487B-9FAC-D35AC18C57F6}" destId="{806F0C83-E8F4-430E-A28A-A0B50292A604}" srcOrd="0" destOrd="0" presId="urn:microsoft.com/office/officeart/2016/7/layout/BasicLinearProcessNumbered"/>
    <dgm:cxn modelId="{1529F7AC-9F47-4015-9BB1-4BE6058CD730}" type="presParOf" srcId="{23332214-33C3-487B-9FAC-D35AC18C57F6}" destId="{CBA0A0DE-C4A2-4799-9E17-6E86D3FB5577}" srcOrd="1" destOrd="0" presId="urn:microsoft.com/office/officeart/2016/7/layout/BasicLinearProcessNumbered"/>
    <dgm:cxn modelId="{6E176290-4545-402D-8448-8E0B0DD0A62A}" type="presParOf" srcId="{23332214-33C3-487B-9FAC-D35AC18C57F6}" destId="{56B8151A-BBBD-423E-ACA9-53A3F944CD2E}" srcOrd="2" destOrd="0" presId="urn:microsoft.com/office/officeart/2016/7/layout/BasicLinearProcessNumbered"/>
    <dgm:cxn modelId="{C67FC1E7-A26F-496B-B781-3724C01F5826}" type="presParOf" srcId="{23332214-33C3-487B-9FAC-D35AC18C57F6}" destId="{C8010C39-8811-4357-A68F-6D2475820340}" srcOrd="3" destOrd="0" presId="urn:microsoft.com/office/officeart/2016/7/layout/BasicLinearProcessNumbered"/>
    <dgm:cxn modelId="{29E3AAA9-4FD3-4A24-B5F1-FF73BF6A046C}" type="presParOf" srcId="{20AE80AF-DB28-4B54-857D-97EE2A83CED6}" destId="{778475AF-3795-49BD-B8CD-82F6C4FE4BF3}" srcOrd="5" destOrd="0" presId="urn:microsoft.com/office/officeart/2016/7/layout/BasicLinearProcessNumbered"/>
    <dgm:cxn modelId="{2E5A8032-914E-42AC-8D86-B2DE35C6DC5C}" type="presParOf" srcId="{20AE80AF-DB28-4B54-857D-97EE2A83CED6}" destId="{6519F85E-073A-4E29-8CE5-74309AB650CA}" srcOrd="6" destOrd="0" presId="urn:microsoft.com/office/officeart/2016/7/layout/BasicLinearProcessNumbered"/>
    <dgm:cxn modelId="{39010CF8-ECD6-4383-9A7D-10C797913FC3}" type="presParOf" srcId="{6519F85E-073A-4E29-8CE5-74309AB650CA}" destId="{CC43D2D1-2521-4222-BAC5-D2CA22A57F6A}" srcOrd="0" destOrd="0" presId="urn:microsoft.com/office/officeart/2016/7/layout/BasicLinearProcessNumbered"/>
    <dgm:cxn modelId="{D406A018-DD2F-4B78-AF33-B6763BA7D67A}" type="presParOf" srcId="{6519F85E-073A-4E29-8CE5-74309AB650CA}" destId="{73215FE8-C999-4D7A-BB84-70DFFB0A1BE3}" srcOrd="1" destOrd="0" presId="urn:microsoft.com/office/officeart/2016/7/layout/BasicLinearProcessNumbered"/>
    <dgm:cxn modelId="{8A3CC819-B3AC-4170-8C9B-48147E53191F}" type="presParOf" srcId="{6519F85E-073A-4E29-8CE5-74309AB650CA}" destId="{EDF63EC1-CF79-43C0-BB6E-1272222A05CE}" srcOrd="2" destOrd="0" presId="urn:microsoft.com/office/officeart/2016/7/layout/BasicLinearProcessNumbered"/>
    <dgm:cxn modelId="{CBD3AD12-3851-4167-A156-A143D9B91497}" type="presParOf" srcId="{6519F85E-073A-4E29-8CE5-74309AB650CA}" destId="{18EA2445-6667-498D-AA14-334440188F01}" srcOrd="3" destOrd="0" presId="urn:microsoft.com/office/officeart/2016/7/layout/BasicLinearProcessNumbered"/>
    <dgm:cxn modelId="{27CA6DF7-5CBB-4912-A029-BF14C0059EFF}" type="presParOf" srcId="{20AE80AF-DB28-4B54-857D-97EE2A83CED6}" destId="{58FA5DA6-2EA1-40E0-8B53-34D747D93182}" srcOrd="7" destOrd="0" presId="urn:microsoft.com/office/officeart/2016/7/layout/BasicLinearProcessNumbered"/>
    <dgm:cxn modelId="{5AC68956-4EA0-46F1-A8B2-D1D77288CF43}" type="presParOf" srcId="{20AE80AF-DB28-4B54-857D-97EE2A83CED6}" destId="{055908AC-AE44-465B-B0A6-2DF4C425EB69}" srcOrd="8" destOrd="0" presId="urn:microsoft.com/office/officeart/2016/7/layout/BasicLinearProcessNumbered"/>
    <dgm:cxn modelId="{C36B2D60-A642-4CD0-BC53-E4D15C4228E8}" type="presParOf" srcId="{055908AC-AE44-465B-B0A6-2DF4C425EB69}" destId="{9EA2C573-EF31-4BFF-B7DB-10C496A046A6}" srcOrd="0" destOrd="0" presId="urn:microsoft.com/office/officeart/2016/7/layout/BasicLinearProcessNumbered"/>
    <dgm:cxn modelId="{F4C30041-6A1A-4B17-810F-017DEC915630}" type="presParOf" srcId="{055908AC-AE44-465B-B0A6-2DF4C425EB69}" destId="{39974A80-1E3B-404D-A306-4D3D7B69D379}" srcOrd="1" destOrd="0" presId="urn:microsoft.com/office/officeart/2016/7/layout/BasicLinearProcessNumbered"/>
    <dgm:cxn modelId="{5055C57A-B9D8-45DA-8C24-81C5CA94440E}" type="presParOf" srcId="{055908AC-AE44-465B-B0A6-2DF4C425EB69}" destId="{C7380427-4683-4747-897A-18B30BA503F2}" srcOrd="2" destOrd="0" presId="urn:microsoft.com/office/officeart/2016/7/layout/BasicLinearProcessNumbered"/>
    <dgm:cxn modelId="{C603AA67-C5E1-45B1-864B-F96C3ACF8CD7}" type="presParOf" srcId="{055908AC-AE44-465B-B0A6-2DF4C425EB69}" destId="{EE5C430B-331E-430F-B16E-E1FA830FE62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4E43E-7A8A-4EC5-8BAD-7DA246DB5BB0}">
      <dsp:nvSpPr>
        <dsp:cNvPr id="0" name=""/>
        <dsp:cNvSpPr/>
      </dsp:nvSpPr>
      <dsp:spPr>
        <a:xfrm>
          <a:off x="3641" y="1070622"/>
          <a:ext cx="1971384" cy="27599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97" tIns="330200" rIns="15369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Goal 1 =   5 minutes</a:t>
          </a:r>
        </a:p>
      </dsp:txBody>
      <dsp:txXfrm>
        <a:off x="3641" y="2119399"/>
        <a:ext cx="1971384" cy="1655963"/>
      </dsp:txXfrm>
    </dsp:sp>
    <dsp:sp modelId="{2FA9323F-9F64-4A96-9273-09D30DEEACCA}">
      <dsp:nvSpPr>
        <dsp:cNvPr id="0" name=""/>
        <dsp:cNvSpPr/>
      </dsp:nvSpPr>
      <dsp:spPr>
        <a:xfrm>
          <a:off x="575342" y="1346616"/>
          <a:ext cx="827981" cy="827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53" tIns="12700" rIns="6455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</a:t>
          </a:r>
        </a:p>
      </dsp:txBody>
      <dsp:txXfrm>
        <a:off x="696597" y="1467871"/>
        <a:ext cx="585471" cy="585471"/>
      </dsp:txXfrm>
    </dsp:sp>
    <dsp:sp modelId="{118A0F9A-EB17-4FCF-A140-6C3D3C3D395C}">
      <dsp:nvSpPr>
        <dsp:cNvPr id="0" name=""/>
        <dsp:cNvSpPr/>
      </dsp:nvSpPr>
      <dsp:spPr>
        <a:xfrm>
          <a:off x="3641" y="3830489"/>
          <a:ext cx="1971384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3EBE79-038E-4199-8BC7-C216C184DAA7}">
      <dsp:nvSpPr>
        <dsp:cNvPr id="0" name=""/>
        <dsp:cNvSpPr/>
      </dsp:nvSpPr>
      <dsp:spPr>
        <a:xfrm>
          <a:off x="2172164" y="1070622"/>
          <a:ext cx="1971384" cy="27599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97" tIns="330200" rIns="15369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Goal 2 =   5 minutes</a:t>
          </a:r>
        </a:p>
      </dsp:txBody>
      <dsp:txXfrm>
        <a:off x="2172164" y="2119399"/>
        <a:ext cx="1971384" cy="1655963"/>
      </dsp:txXfrm>
    </dsp:sp>
    <dsp:sp modelId="{EC11E23F-55E5-48AD-9CD2-177831B83079}">
      <dsp:nvSpPr>
        <dsp:cNvPr id="0" name=""/>
        <dsp:cNvSpPr/>
      </dsp:nvSpPr>
      <dsp:spPr>
        <a:xfrm>
          <a:off x="2743865" y="1346616"/>
          <a:ext cx="827981" cy="827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53" tIns="12700" rIns="6455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</a:t>
          </a:r>
        </a:p>
      </dsp:txBody>
      <dsp:txXfrm>
        <a:off x="2865120" y="1467871"/>
        <a:ext cx="585471" cy="585471"/>
      </dsp:txXfrm>
    </dsp:sp>
    <dsp:sp modelId="{692361EA-BB49-4125-B770-1BC181A4B867}">
      <dsp:nvSpPr>
        <dsp:cNvPr id="0" name=""/>
        <dsp:cNvSpPr/>
      </dsp:nvSpPr>
      <dsp:spPr>
        <a:xfrm>
          <a:off x="2172164" y="3830489"/>
          <a:ext cx="1971384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6F0C83-E8F4-430E-A28A-A0B50292A604}">
      <dsp:nvSpPr>
        <dsp:cNvPr id="0" name=""/>
        <dsp:cNvSpPr/>
      </dsp:nvSpPr>
      <dsp:spPr>
        <a:xfrm>
          <a:off x="4340687" y="1070622"/>
          <a:ext cx="1971384" cy="27599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97" tIns="330200" rIns="15369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Goal 3 =   7 minutes</a:t>
          </a:r>
        </a:p>
      </dsp:txBody>
      <dsp:txXfrm>
        <a:off x="4340687" y="2119399"/>
        <a:ext cx="1971384" cy="1655963"/>
      </dsp:txXfrm>
    </dsp:sp>
    <dsp:sp modelId="{CBA0A0DE-C4A2-4799-9E17-6E86D3FB5577}">
      <dsp:nvSpPr>
        <dsp:cNvPr id="0" name=""/>
        <dsp:cNvSpPr/>
      </dsp:nvSpPr>
      <dsp:spPr>
        <a:xfrm>
          <a:off x="4912389" y="1346616"/>
          <a:ext cx="827981" cy="827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53" tIns="12700" rIns="6455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</a:t>
          </a:r>
        </a:p>
      </dsp:txBody>
      <dsp:txXfrm>
        <a:off x="5033644" y="1467871"/>
        <a:ext cx="585471" cy="585471"/>
      </dsp:txXfrm>
    </dsp:sp>
    <dsp:sp modelId="{56B8151A-BBBD-423E-ACA9-53A3F944CD2E}">
      <dsp:nvSpPr>
        <dsp:cNvPr id="0" name=""/>
        <dsp:cNvSpPr/>
      </dsp:nvSpPr>
      <dsp:spPr>
        <a:xfrm>
          <a:off x="4340687" y="3830489"/>
          <a:ext cx="1971384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43D2D1-2521-4222-BAC5-D2CA22A57F6A}">
      <dsp:nvSpPr>
        <dsp:cNvPr id="0" name=""/>
        <dsp:cNvSpPr/>
      </dsp:nvSpPr>
      <dsp:spPr>
        <a:xfrm>
          <a:off x="6509210" y="1070622"/>
          <a:ext cx="1971384" cy="27599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97" tIns="330200" rIns="15369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Goal 4 =  8 minutes</a:t>
          </a:r>
        </a:p>
      </dsp:txBody>
      <dsp:txXfrm>
        <a:off x="6509210" y="2119399"/>
        <a:ext cx="1971384" cy="1655963"/>
      </dsp:txXfrm>
    </dsp:sp>
    <dsp:sp modelId="{73215FE8-C999-4D7A-BB84-70DFFB0A1BE3}">
      <dsp:nvSpPr>
        <dsp:cNvPr id="0" name=""/>
        <dsp:cNvSpPr/>
      </dsp:nvSpPr>
      <dsp:spPr>
        <a:xfrm>
          <a:off x="7080912" y="1346616"/>
          <a:ext cx="827981" cy="827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53" tIns="12700" rIns="6455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4</a:t>
          </a:r>
        </a:p>
      </dsp:txBody>
      <dsp:txXfrm>
        <a:off x="7202167" y="1467871"/>
        <a:ext cx="585471" cy="585471"/>
      </dsp:txXfrm>
    </dsp:sp>
    <dsp:sp modelId="{EDF63EC1-CF79-43C0-BB6E-1272222A05CE}">
      <dsp:nvSpPr>
        <dsp:cNvPr id="0" name=""/>
        <dsp:cNvSpPr/>
      </dsp:nvSpPr>
      <dsp:spPr>
        <a:xfrm>
          <a:off x="6509210" y="3830489"/>
          <a:ext cx="1971384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A2C573-EF31-4BFF-B7DB-10C496A046A6}">
      <dsp:nvSpPr>
        <dsp:cNvPr id="0" name=""/>
        <dsp:cNvSpPr/>
      </dsp:nvSpPr>
      <dsp:spPr>
        <a:xfrm>
          <a:off x="8677734" y="1070622"/>
          <a:ext cx="1971384" cy="27599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97" tIns="330200" rIns="15369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Goal 5 = 10 minutes</a:t>
          </a:r>
        </a:p>
      </dsp:txBody>
      <dsp:txXfrm>
        <a:off x="8677734" y="2119399"/>
        <a:ext cx="1971384" cy="1655963"/>
      </dsp:txXfrm>
    </dsp:sp>
    <dsp:sp modelId="{39974A80-1E3B-404D-A306-4D3D7B69D379}">
      <dsp:nvSpPr>
        <dsp:cNvPr id="0" name=""/>
        <dsp:cNvSpPr/>
      </dsp:nvSpPr>
      <dsp:spPr>
        <a:xfrm>
          <a:off x="9249435" y="1346616"/>
          <a:ext cx="827981" cy="827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53" tIns="12700" rIns="64553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</a:t>
          </a:r>
        </a:p>
      </dsp:txBody>
      <dsp:txXfrm>
        <a:off x="9370690" y="1467871"/>
        <a:ext cx="585471" cy="585471"/>
      </dsp:txXfrm>
    </dsp:sp>
    <dsp:sp modelId="{C7380427-4683-4747-897A-18B30BA503F2}">
      <dsp:nvSpPr>
        <dsp:cNvPr id="0" name=""/>
        <dsp:cNvSpPr/>
      </dsp:nvSpPr>
      <dsp:spPr>
        <a:xfrm>
          <a:off x="8677734" y="3830489"/>
          <a:ext cx="1971384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05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3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3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64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87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1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2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54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82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38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5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02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2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3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30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81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8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72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6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1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64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48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6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092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26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29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36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716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696627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389123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4020135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10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3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3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72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3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6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14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6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85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42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72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6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4/14/2026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7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4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799" r:id="rId50"/>
    <p:sldLayoutId id="2147483800" r:id="rId51"/>
    <p:sldLayoutId id="2147483801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42EB-A296-86F5-5C28-CE4642887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Can our town’s eyesore become an asset?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059FC-C6C7-3E8A-0A54-ACF880840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168" y="4497832"/>
            <a:ext cx="5026152" cy="1380744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4/14/26 Webinar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Non-point Source Pollution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7246D7C-2C48-7F0A-14A9-4F50CA426E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9" r="24169"/>
          <a:stretch>
            <a:fillRect/>
          </a:stretch>
        </p:blipFill>
        <p:spPr>
          <a:xfrm>
            <a:off x="5842000" y="304800"/>
            <a:ext cx="6096001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5563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11C3-4553-77C2-65D0-9CA9623D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208381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Overall group discussion/debate 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35 minutes total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D136-FB5C-24CE-EB96-C705F24A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2631440"/>
            <a:ext cx="10652760" cy="3650488"/>
          </a:xfrm>
        </p:spPr>
        <p:txBody>
          <a:bodyPr>
            <a:normAutofit/>
          </a:bodyPr>
          <a:lstStyle/>
          <a:p>
            <a:r>
              <a:rPr lang="en-US" sz="2800" dirty="0"/>
              <a:t>Welcome Back!</a:t>
            </a:r>
          </a:p>
          <a:p>
            <a:pPr lvl="1"/>
            <a:r>
              <a:rPr lang="en-US" sz="2600" b="1" dirty="0"/>
              <a:t>8 minute sharing </a:t>
            </a:r>
            <a:r>
              <a:rPr lang="en-US" sz="2600" dirty="0"/>
              <a:t>of each group’s ideas.</a:t>
            </a:r>
          </a:p>
          <a:p>
            <a:pPr lvl="1"/>
            <a:r>
              <a:rPr lang="en-US" sz="2600" b="1" dirty="0"/>
              <a:t>Each group has 2 minutes </a:t>
            </a:r>
            <a:r>
              <a:rPr lang="en-US" sz="2600" dirty="0"/>
              <a:t>to share their group’s land reuse strategy idea for the old factory site with supporting evidence.</a:t>
            </a:r>
          </a:p>
        </p:txBody>
      </p:sp>
    </p:spTree>
    <p:extLst>
      <p:ext uri="{BB962C8B-B14F-4D97-AF65-F5344CB8AC3E}">
        <p14:creationId xmlns:p14="http://schemas.microsoft.com/office/powerpoint/2010/main" val="223658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BE8F-30B9-B95E-CBA5-41313347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 6 </a:t>
            </a:r>
            <a:r>
              <a:rPr lang="en-US" dirty="0"/>
              <a:t>– 15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916E-D520-F5CC-FAAC-F3F276890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i="1" dirty="0"/>
              <a:t>Consensus</a:t>
            </a:r>
            <a:endParaRPr lang="en-US" sz="2800" dirty="0"/>
          </a:p>
          <a:p>
            <a:pPr lvl="1"/>
            <a:r>
              <a:rPr lang="en-US" sz="2800" b="1" dirty="0"/>
              <a:t>Prompt 6:</a:t>
            </a:r>
            <a:r>
              <a:rPr lang="en-US" sz="2800" dirty="0"/>
              <a:t> The overall group should come to a consensus on the main weaknesses and strengths of the town’s old factory site. </a:t>
            </a:r>
            <a:r>
              <a:rPr lang="en-US" sz="2800" b="1" dirty="0"/>
              <a:t>(5 minutes)</a:t>
            </a:r>
          </a:p>
          <a:p>
            <a:pPr lvl="1"/>
            <a:r>
              <a:rPr lang="en-US" sz="2800" b="1" dirty="0"/>
              <a:t>Prompt 7:</a:t>
            </a:r>
            <a:r>
              <a:rPr lang="en-US" sz="2800" dirty="0"/>
              <a:t> The overall group should come to a consensus on the site’s impacts of threats. </a:t>
            </a:r>
            <a:r>
              <a:rPr lang="en-US" sz="2800" b="1" dirty="0"/>
              <a:t>(5 minutes)</a:t>
            </a:r>
          </a:p>
          <a:p>
            <a:pPr lvl="1"/>
            <a:r>
              <a:rPr lang="en-US" sz="2800" b="1" dirty="0"/>
              <a:t>Prompt 8:</a:t>
            </a:r>
            <a:r>
              <a:rPr lang="en-US" sz="2800" dirty="0"/>
              <a:t> The overall group should come to a consensus on the best site management strategy Land Reuse options for the town of Granite Cliff. </a:t>
            </a:r>
            <a:r>
              <a:rPr lang="en-US" sz="2800" b="1" dirty="0"/>
              <a:t>(5 minutes)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9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E185-9478-2BDF-5F64-765BDD61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 7 </a:t>
            </a:r>
            <a:r>
              <a:rPr lang="en-US" dirty="0"/>
              <a:t>– 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14D6-0C3B-844B-7134-909D5F72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919224"/>
            <a:ext cx="10652760" cy="3709416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i="1" dirty="0"/>
              <a:t>Town Policies</a:t>
            </a:r>
            <a:endParaRPr lang="en-US" sz="2800" dirty="0"/>
          </a:p>
          <a:p>
            <a:pPr lvl="1"/>
            <a:r>
              <a:rPr lang="en-US" sz="2800" b="1" dirty="0"/>
              <a:t>Prompt 9:</a:t>
            </a:r>
            <a:r>
              <a:rPr lang="en-US" sz="2800" dirty="0"/>
              <a:t> Decide on the town policies needed to enact the LRS management strategies for the Granite Cliffs old factory 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9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D7DD-5EE8-2E80-6615-88DB0D77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 8 </a:t>
            </a:r>
            <a:r>
              <a:rPr lang="en-US" dirty="0"/>
              <a:t>– 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7D8BE-FC62-1172-42E6-F0EFE86F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2072640"/>
            <a:ext cx="10652760" cy="4209288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Town Communication</a:t>
            </a:r>
            <a:r>
              <a:rPr lang="en-US" sz="2800" dirty="0"/>
              <a:t> and Action</a:t>
            </a:r>
          </a:p>
          <a:p>
            <a:pPr lvl="1"/>
            <a:r>
              <a:rPr lang="en-US" sz="2800" b="1" dirty="0"/>
              <a:t>Prompt 10: </a:t>
            </a:r>
            <a:r>
              <a:rPr lang="en-US" sz="2800" dirty="0"/>
              <a:t>Decide on steps the committee will carry out to ensure that the process and LRS management strategy decisions are understood by the community of Granite Cliffs.</a:t>
            </a:r>
            <a:r>
              <a:rPr lang="en-US" sz="2800" b="1" dirty="0"/>
              <a:t>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8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96C1-CFB1-B9B0-F705-F83BD286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Wrap up </a:t>
            </a:r>
            <a:br>
              <a:rPr lang="en-US" dirty="0"/>
            </a:br>
            <a:r>
              <a:rPr lang="en-US" dirty="0"/>
              <a:t>2 minutes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A7572B-FC5C-B0E5-A401-91A1943F97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3078480"/>
            <a:ext cx="4480560" cy="324002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Congratulations!</a:t>
            </a:r>
          </a:p>
          <a:p>
            <a:r>
              <a:rPr lang="en-US" sz="2800" dirty="0"/>
              <a:t>Reflection to be done later.</a:t>
            </a:r>
          </a:p>
          <a:p>
            <a:r>
              <a:rPr lang="en-US" sz="2800" dirty="0"/>
              <a:t>Many thanks to </a:t>
            </a:r>
            <a:r>
              <a:rPr lang="en-US" sz="2800" b="1" dirty="0"/>
              <a:t>Bob Varney </a:t>
            </a:r>
            <a:r>
              <a:rPr lang="en-US" sz="2800" dirty="0"/>
              <a:t>of Normandeau Associates for his willingness to share his expertise and advice on Land Reuse Sites.</a:t>
            </a:r>
          </a:p>
        </p:txBody>
      </p:sp>
      <p:pic>
        <p:nvPicPr>
          <p:cNvPr id="5" name="Content Placeholder 4" descr="Person clapping hands">
            <a:extLst>
              <a:ext uri="{FF2B5EF4-FFF2-40B4-BE49-F238E27FC236}">
                <a16:creationId xmlns:a16="http://schemas.microsoft.com/office/drawing/2014/main" id="{773EB26D-EAFF-5A3F-8BE1-5E34D58332D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r="27505" b="1"/>
          <a:stretch>
            <a:fillRect/>
          </a:stretch>
        </p:blipFill>
        <p:spPr>
          <a:xfrm>
            <a:off x="5737594" y="10"/>
            <a:ext cx="6454406" cy="6399142"/>
          </a:xfrm>
          <a:noFill/>
        </p:spPr>
      </p:pic>
    </p:spTree>
    <p:extLst>
      <p:ext uri="{BB962C8B-B14F-4D97-AF65-F5344CB8AC3E}">
        <p14:creationId xmlns:p14="http://schemas.microsoft.com/office/powerpoint/2010/main" val="281818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2D43-3F3D-D87A-FEB4-4C5CA4C2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74946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89AFD-F5B2-51E3-2FBE-13F76A42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52144"/>
            <a:ext cx="11084899" cy="5193792"/>
          </a:xfrm>
        </p:spPr>
        <p:txBody>
          <a:bodyPr>
            <a:normAutofit/>
          </a:bodyPr>
          <a:lstStyle/>
          <a:p>
            <a:r>
              <a:rPr lang="en-US" b="1" dirty="0"/>
              <a:t>Introductions</a:t>
            </a:r>
          </a:p>
          <a:p>
            <a:r>
              <a:rPr lang="en-US" b="1" dirty="0"/>
              <a:t>Lesson Objectives and Overview</a:t>
            </a:r>
          </a:p>
          <a:p>
            <a:pPr lvl="1"/>
            <a:r>
              <a:rPr lang="en-US" dirty="0"/>
              <a:t>Students will enact a model NPS pollution session to prepare for a town meeting.  </a:t>
            </a:r>
          </a:p>
          <a:p>
            <a:pPr lvl="1"/>
            <a:r>
              <a:rPr lang="en-US" dirty="0"/>
              <a:t>Student groups will work with varied groups of people (via role-play identities) with different goals and values.  </a:t>
            </a:r>
          </a:p>
          <a:p>
            <a:pPr lvl="1"/>
            <a:r>
              <a:rPr lang="en-US" dirty="0"/>
              <a:t>The goal is to agree upon and communicate the best NPS pollution site management and Land Reuse Soil (LRS) decisions to best represent the town of Granite Cliff, NH.</a:t>
            </a:r>
          </a:p>
          <a:p>
            <a:r>
              <a:rPr lang="en-US" b="1" dirty="0"/>
              <a:t>Webinar Components:</a:t>
            </a:r>
            <a:endParaRPr lang="en-US" dirty="0"/>
          </a:p>
          <a:p>
            <a:pPr lvl="1"/>
            <a:r>
              <a:rPr lang="en-US" dirty="0"/>
              <a:t>Suggest ways to decrease the nonpoint source pollutants, and in turn their impacts,</a:t>
            </a:r>
            <a:r>
              <a:rPr lang="en-US" b="1" dirty="0"/>
              <a:t> </a:t>
            </a:r>
            <a:r>
              <a:rPr lang="en-US" dirty="0"/>
              <a:t>to the former Grouse Field Factory (GFF) site.</a:t>
            </a:r>
          </a:p>
          <a:p>
            <a:pPr lvl="1"/>
            <a:r>
              <a:rPr lang="en-US" dirty="0"/>
              <a:t>Establish any regulations or site standards that have been adopted to limit nonpoint source pollution to the site. </a:t>
            </a:r>
          </a:p>
          <a:p>
            <a:pPr lvl="1"/>
            <a:r>
              <a:rPr lang="en-US" dirty="0"/>
              <a:t>Develop LRS strategy options for the vacant former factory site, giving pros and cons</a:t>
            </a:r>
          </a:p>
          <a:p>
            <a:pPr lvl="1"/>
            <a:r>
              <a:rPr lang="en-US" dirty="0"/>
              <a:t>Devise a method to inform your community of the results of this study.</a:t>
            </a:r>
          </a:p>
          <a:p>
            <a:r>
              <a:rPr lang="en-US" b="1" dirty="0"/>
              <a:t>Overview of breakout rooms, time restraints, and goals.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9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BFE3-D27B-1638-B48F-8924431E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Breakout rooms – 35 minutes total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8E8328-367D-2420-1917-5D2D6DD8A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710731"/>
              </p:ext>
            </p:extLst>
          </p:nvPr>
        </p:nvGraphicFramePr>
        <p:xfrm>
          <a:off x="429768" y="1380744"/>
          <a:ext cx="10652760" cy="490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280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FAD5-DF69-5AC7-8D77-0A92460E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Breakout Room Assignments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B4CEE0-3F96-C1FD-2E3D-60D797DB3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162997"/>
              </p:ext>
            </p:extLst>
          </p:nvPr>
        </p:nvGraphicFramePr>
        <p:xfrm>
          <a:off x="1686757" y="1740023"/>
          <a:ext cx="8620220" cy="4261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536">
                  <a:extLst>
                    <a:ext uri="{9D8B030D-6E8A-4147-A177-3AD203B41FA5}">
                      <a16:colId xmlns:a16="http://schemas.microsoft.com/office/drawing/2014/main" val="546722656"/>
                    </a:ext>
                  </a:extLst>
                </a:gridCol>
                <a:gridCol w="2155228">
                  <a:extLst>
                    <a:ext uri="{9D8B030D-6E8A-4147-A177-3AD203B41FA5}">
                      <a16:colId xmlns:a16="http://schemas.microsoft.com/office/drawing/2014/main" val="1271661840"/>
                    </a:ext>
                  </a:extLst>
                </a:gridCol>
                <a:gridCol w="2155228">
                  <a:extLst>
                    <a:ext uri="{9D8B030D-6E8A-4147-A177-3AD203B41FA5}">
                      <a16:colId xmlns:a16="http://schemas.microsoft.com/office/drawing/2014/main" val="543679428"/>
                    </a:ext>
                  </a:extLst>
                </a:gridCol>
                <a:gridCol w="2155228">
                  <a:extLst>
                    <a:ext uri="{9D8B030D-6E8A-4147-A177-3AD203B41FA5}">
                      <a16:colId xmlns:a16="http://schemas.microsoft.com/office/drawing/2014/main" val="179775895"/>
                    </a:ext>
                  </a:extLst>
                </a:gridCol>
              </a:tblGrid>
              <a:tr h="16658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BO room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NHDES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BO room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Developer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BO room 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Homeowner/hiker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428861"/>
                  </a:ext>
                </a:extLst>
              </a:tr>
              <a:tr h="648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Charlotte Cotti 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Jonathan Castricone 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Catherine Kamphuis 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641343"/>
                  </a:ext>
                </a:extLst>
              </a:tr>
              <a:tr h="648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Rose Muskus 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Catalina Latham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Summer Campbell 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5261632"/>
                  </a:ext>
                </a:extLst>
              </a:tr>
              <a:tr h="648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Liza Drake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Hannah Op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Joy Fraga Muller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742592"/>
                  </a:ext>
                </a:extLst>
              </a:tr>
              <a:tr h="648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Kathleen Babcock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Marshall Davenson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Sue Moore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83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3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2B31-40FD-154C-3D8F-BD97E66C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 1 </a:t>
            </a:r>
            <a:r>
              <a:rPr lang="en-US" dirty="0"/>
              <a:t>– 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9058-7AEE-4D52-6C5E-54139AF89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en-US" b="1" i="1" dirty="0"/>
              <a:t>Be sure everyone understands the following:</a:t>
            </a:r>
          </a:p>
          <a:p>
            <a:pPr lvl="1"/>
            <a:r>
              <a:rPr lang="en-US" dirty="0"/>
              <a:t>Your group’s assigned identity/role.</a:t>
            </a:r>
          </a:p>
          <a:p>
            <a:pPr lvl="2"/>
            <a:r>
              <a:rPr lang="en-US" dirty="0"/>
              <a:t>Does anyone have questions about their tasks and roles?</a:t>
            </a:r>
          </a:p>
          <a:p>
            <a:pPr lvl="1"/>
            <a:r>
              <a:rPr lang="en-US" dirty="0"/>
              <a:t>Everyone should have read through the GFF parcel information on the imaginary town of Granite Cliff, NH.</a:t>
            </a:r>
          </a:p>
          <a:p>
            <a:pPr lvl="2"/>
            <a:r>
              <a:rPr lang="en-US" dirty="0"/>
              <a:t>Does anyone have questions about the old GF factory site?</a:t>
            </a:r>
          </a:p>
          <a:p>
            <a:pPr lvl="1"/>
            <a:r>
              <a:rPr lang="en-US" dirty="0"/>
              <a:t>Discuss the group’s discussion parameters</a:t>
            </a:r>
          </a:p>
          <a:p>
            <a:pPr lvl="3"/>
            <a:r>
              <a:rPr lang="en-US" dirty="0"/>
              <a:t>Time limit per speaker?</a:t>
            </a:r>
          </a:p>
          <a:p>
            <a:pPr lvl="3"/>
            <a:r>
              <a:rPr lang="en-US" dirty="0"/>
              <a:t>Handling differing opinions?</a:t>
            </a:r>
          </a:p>
          <a:p>
            <a:pPr lvl="3"/>
            <a:r>
              <a:rPr lang="en-US" dirty="0"/>
              <a:t>How will the group remind someone who strays from their assigned identity?</a:t>
            </a:r>
          </a:p>
          <a:p>
            <a:pPr lvl="3"/>
            <a:r>
              <a:rPr lang="en-US" dirty="0"/>
              <a:t>How to ensure that everyone who wants to speak can?</a:t>
            </a:r>
          </a:p>
          <a:p>
            <a:pPr lvl="3"/>
            <a:r>
              <a:rPr lang="en-US" dirty="0"/>
              <a:t>Other?</a:t>
            </a:r>
          </a:p>
          <a:p>
            <a:pPr marL="228600" lvl="1" indent="0">
              <a:buNone/>
            </a:pPr>
            <a:r>
              <a:rPr lang="en-US" b="1" i="1" dirty="0"/>
              <a:t>Reminder</a:t>
            </a:r>
            <a:r>
              <a:rPr lang="en-US" dirty="0"/>
              <a:t>- throughout the webinar, your group will work within their assigned identity!</a:t>
            </a:r>
          </a:p>
        </p:txBody>
      </p:sp>
    </p:spTree>
    <p:extLst>
      <p:ext uri="{BB962C8B-B14F-4D97-AF65-F5344CB8AC3E}">
        <p14:creationId xmlns:p14="http://schemas.microsoft.com/office/powerpoint/2010/main" val="216764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6890-E6AC-372F-0989-637BDF61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 2 </a:t>
            </a:r>
            <a:r>
              <a:rPr lang="en-US" dirty="0"/>
              <a:t>– 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5F24-1EAF-FF3A-C1E1-83B50CC35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b="1" dirty="0"/>
              <a:t>Prompt 1:</a:t>
            </a:r>
            <a:r>
              <a:rPr lang="en-US" sz="2800" dirty="0"/>
              <a:t> </a:t>
            </a:r>
            <a:r>
              <a:rPr lang="en-US" sz="2800" i="1" dirty="0"/>
              <a:t>Discuss the town parcel LRS information.  </a:t>
            </a:r>
          </a:p>
          <a:p>
            <a:pPr lvl="2"/>
            <a:r>
              <a:rPr lang="en-US" sz="2600" dirty="0"/>
              <a:t>What are the weaknesses and strengths of this site?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0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D008-EA1A-EF0A-48BB-3CA3A71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 3 </a:t>
            </a:r>
            <a:r>
              <a:rPr lang="en-US" dirty="0"/>
              <a:t>– 7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A553A-CE41-8AE4-A329-F47C9152E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en-US" sz="2800" i="1" dirty="0"/>
              <a:t>Benefits of Productive Reuse.</a:t>
            </a:r>
            <a:endParaRPr lang="en-US" sz="2800" b="1" dirty="0"/>
          </a:p>
          <a:p>
            <a:pPr lvl="1"/>
            <a:r>
              <a:rPr lang="en-US" sz="2800" b="1" dirty="0"/>
              <a:t>Prompt 2: </a:t>
            </a:r>
            <a:r>
              <a:rPr lang="en-US" sz="2800" dirty="0"/>
              <a:t>Given the site’s information and your town’s needs, discuss the following:</a:t>
            </a:r>
          </a:p>
          <a:p>
            <a:pPr lvl="2"/>
            <a:r>
              <a:rPr lang="en-US" sz="2800" dirty="0"/>
              <a:t>Vacant land in town – </a:t>
            </a:r>
            <a:r>
              <a:rPr lang="en-US" sz="2800" i="1" dirty="0"/>
              <a:t>Can the former GFF site be put into productive reuse?</a:t>
            </a:r>
            <a:endParaRPr lang="en-US" sz="2800" dirty="0"/>
          </a:p>
          <a:p>
            <a:pPr lvl="2"/>
            <a:r>
              <a:rPr lang="en-US" sz="2800" dirty="0"/>
              <a:t>Benefits- jobs, activities, cleaner area, redevelopment, etc.</a:t>
            </a:r>
          </a:p>
          <a:p>
            <a:pPr lvl="2"/>
            <a:r>
              <a:rPr lang="en-US" sz="2800" dirty="0"/>
              <a:t>Develop supporting evidence and reasons for claims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5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890C-7740-C64F-76C0-32371742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 4 </a:t>
            </a:r>
            <a:r>
              <a:rPr lang="en-US" dirty="0"/>
              <a:t>– 8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80EF-3861-DEF9-AC8F-A93AFC809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800" i="1" dirty="0"/>
              <a:t>Lessen Impact of NPS Pollution to the old factory site</a:t>
            </a:r>
            <a:endParaRPr lang="en-US" sz="2800" dirty="0"/>
          </a:p>
          <a:p>
            <a:pPr lvl="1"/>
            <a:r>
              <a:rPr lang="en-US" sz="2800" b="1" i="1" dirty="0"/>
              <a:t>Prompt 3: </a:t>
            </a:r>
            <a:r>
              <a:rPr lang="en-US" sz="2800" dirty="0"/>
              <a:t>Suggest ways to decrease the nonpoint source pollutants, and in turn their impacts,</a:t>
            </a:r>
            <a:r>
              <a:rPr lang="en-US" sz="2800" b="1" dirty="0"/>
              <a:t> </a:t>
            </a:r>
            <a:r>
              <a:rPr lang="en-US" sz="2800" dirty="0"/>
              <a:t>to the site.  (5 minutes)</a:t>
            </a:r>
          </a:p>
          <a:p>
            <a:pPr lvl="2"/>
            <a:r>
              <a:rPr lang="en-US" sz="2800" dirty="0"/>
              <a:t>Testing and Mediation required</a:t>
            </a:r>
          </a:p>
          <a:p>
            <a:pPr lvl="2"/>
            <a:r>
              <a:rPr lang="en-US" sz="2800" dirty="0"/>
              <a:t>Partnerships and Funding Ideas</a:t>
            </a:r>
          </a:p>
          <a:p>
            <a:pPr lvl="3"/>
            <a:r>
              <a:rPr lang="en-US" sz="2800" dirty="0"/>
              <a:t>Public, State, and Federal funding and grants </a:t>
            </a:r>
          </a:p>
          <a:p>
            <a:pPr lvl="3"/>
            <a:r>
              <a:rPr lang="en-US" sz="2800" dirty="0"/>
              <a:t>Private funds</a:t>
            </a:r>
          </a:p>
          <a:p>
            <a:pPr lvl="2"/>
            <a:r>
              <a:rPr lang="en-US" sz="2800" b="1" dirty="0"/>
              <a:t>Prompt 4: </a:t>
            </a:r>
            <a:r>
              <a:rPr lang="en-US" sz="2800" dirty="0"/>
              <a:t>Establish any regulations or site standards that have been adopted to limit nonpoint source pollution to the site.       (3 minutes)</a:t>
            </a:r>
          </a:p>
          <a:p>
            <a:pPr lvl="3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0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A937-49D5-F6F1-9ABF-95F98407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 5 </a:t>
            </a:r>
            <a:r>
              <a:rPr lang="en-US" dirty="0"/>
              <a:t>– 10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6BBF-2B7E-8B61-6B81-E3677FD30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i="1" dirty="0"/>
              <a:t>Old GF Factory Site Land Reuse Options for Granite Cliffs</a:t>
            </a:r>
            <a:endParaRPr lang="en-US" sz="2800" dirty="0"/>
          </a:p>
          <a:p>
            <a:pPr lvl="1"/>
            <a:r>
              <a:rPr lang="en-US" sz="2800" b="1" dirty="0"/>
              <a:t>Prompt 5:</a:t>
            </a:r>
            <a:r>
              <a:rPr lang="en-US" sz="2800" dirty="0"/>
              <a:t> Develop LRS strategy options for the old factory site with pros and cons </a:t>
            </a:r>
          </a:p>
          <a:p>
            <a:pPr lvl="2"/>
            <a:r>
              <a:rPr lang="en-US" sz="2800" dirty="0"/>
              <a:t>Support your options with evidence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98871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812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Neue Haas Grotesk Text Pro</vt:lpstr>
      <vt:lpstr>Oasis</vt:lpstr>
      <vt:lpstr> Can our town’s eyesore become an asset? </vt:lpstr>
      <vt:lpstr>Welcome!</vt:lpstr>
      <vt:lpstr>Breakout rooms – 35 minutes total</vt:lpstr>
      <vt:lpstr>Breakout Room Assignments</vt:lpstr>
      <vt:lpstr>Goal 1 – 5 minutes</vt:lpstr>
      <vt:lpstr>Goal 2 – 5 minutes</vt:lpstr>
      <vt:lpstr>Goal 3 – 7 minutes</vt:lpstr>
      <vt:lpstr>Goal 4 – 8 minutes</vt:lpstr>
      <vt:lpstr>Goal 5 – 10 minutes</vt:lpstr>
      <vt:lpstr>Overall group discussion/debate   35 minutes total </vt:lpstr>
      <vt:lpstr>Goal 6 – 15 minutes</vt:lpstr>
      <vt:lpstr>Goal 7 – 5 minutes</vt:lpstr>
      <vt:lpstr>Goal 8 – 5 minutes</vt:lpstr>
      <vt:lpstr>Wrap up  2 minutes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Margie Clark-Kevan</dc:creator>
  <cp:lastModifiedBy>Margie Clark-Kevan</cp:lastModifiedBy>
  <cp:revision>4</cp:revision>
  <dcterms:created xsi:type="dcterms:W3CDTF">2026-04-07T18:57:44Z</dcterms:created>
  <dcterms:modified xsi:type="dcterms:W3CDTF">2026-04-14T18:17:27Z</dcterms:modified>
</cp:coreProperties>
</file>